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193782"/>
    <a:srgbClr val="142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 snapToGrid="0">
      <p:cViewPr>
        <p:scale>
          <a:sx n="84" d="100"/>
          <a:sy n="84" d="100"/>
        </p:scale>
        <p:origin x="16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93782"/>
                </a:solidFill>
                <a:latin typeface="Fira Sans Medium" panose="020B0603050000020004" pitchFamily="34" charset="0"/>
              </a:rPr>
              <a:t>Graphic’s tittle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937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9-4424-B3D0-0DBF1C134297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9-4424-B3D0-0DBF1C134297}"/>
              </c:ext>
            </c:extLst>
          </c:dPt>
          <c:dPt>
            <c:idx val="2"/>
            <c:bubble3D val="0"/>
            <c:spPr>
              <a:solidFill>
                <a:srgbClr val="1428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89-4424-B3D0-0DBF1C134297}"/>
              </c:ext>
            </c:extLst>
          </c:dPt>
          <c:dPt>
            <c:idx val="3"/>
            <c:bubble3D val="0"/>
            <c:spPr>
              <a:solidFill>
                <a:srgbClr val="FFD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89-4424-B3D0-0DBF1C1342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EE7F004-AE79-47C8-8A6D-5C929D3094DE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89-4424-B3D0-0DBF1C1342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06F1C0-5544-4861-98F5-DAE20E44F5B8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89-4424-B3D0-0DBF1C1342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DCE019-49D9-4F00-89E6-CE188531C61D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89-4424-B3D0-0DBF1C1342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616C75-9CBF-4D80-95A7-8C3A74225564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89-4424-B3D0-0DBF1C1342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Fira Code" panose="020B0809050000020004" pitchFamily="49" charset="0"/>
                    <a:ea typeface="Fira Code" panose="020B0809050000020004" pitchFamily="49" charset="0"/>
                    <a:cs typeface="Fira Code" panose="020B0809050000020004" pitchFamily="49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9-4424-B3D0-0DBF1C1342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75841606755676"/>
          <c:y val="3.4161490683229816E-2"/>
          <c:w val="0.33035756400015215"/>
          <c:h val="0.8494908788575341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93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E-426F-A488-C429DBBF45C9}"/>
              </c:ext>
            </c:extLst>
          </c:dPt>
          <c:dPt>
            <c:idx val="1"/>
            <c:bubble3D val="0"/>
            <c:spPr>
              <a:solidFill>
                <a:srgbClr val="1428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E-426F-A488-C429DBBF45C9}"/>
              </c:ext>
            </c:extLst>
          </c:dPt>
          <c:dPt>
            <c:idx val="2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0E-426F-A488-C429DBBF45C9}"/>
              </c:ext>
            </c:extLst>
          </c:dPt>
          <c:dPt>
            <c:idx val="3"/>
            <c:bubble3D val="0"/>
            <c:spPr>
              <a:solidFill>
                <a:srgbClr val="1428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0E-426F-A488-C429DBBF45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AFDF1A10-2442-42E0-82A8-2D7A3F949280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0E-426F-A488-C429DBBF45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F671C2-E71E-421A-ADCE-8F843B68DBD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0E-426F-A488-C429DBBF45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3DF9EB-7B08-4CA7-8116-4456A319B8BB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E0E-426F-A488-C429DBBF45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B056F5-A388-473E-8410-928A875FB542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0E-426F-A488-C429DBBF4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22</c:v>
                </c:pt>
                <c:pt idx="1">
                  <c:v>34</c:v>
                </c:pt>
                <c:pt idx="2">
                  <c:v>11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0E-426F-A488-C429DBBF45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69989349157444"/>
          <c:y val="0.87830584751458729"/>
          <c:w val="0.32004431511278475"/>
          <c:h val="7.5974959651782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3E678-255A-4818-BC97-13B3298617C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7130-312E-43C3-A634-F1596CC407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6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8A859-3801-6E4B-C019-FCF860447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81B79E-645A-6853-569E-726788F90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828EC-43F0-4164-AA20-4E40008B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0E108-D0BB-590D-1DB6-27CBBF0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13C96-323A-B651-1F85-8D1D84D2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7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B90B6-A573-40C4-364C-DD01A156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A0E378-68D7-34D3-AE70-53E013CB3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5CB12-AB45-5F7B-11E9-33362EEF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0BC05-5C6F-A089-4012-D04FBD34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E918B-5A87-E65C-445C-91AA4B04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5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7D7A7D-1973-56F0-EBCD-07B1495FF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4909A5-89FF-3355-4B62-F8762630E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30534-A592-6F5E-BA22-684772F4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21169-0091-8A25-3A66-C099B102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731E7-310D-DC75-F2E5-46744063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5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2B492-6141-2910-436C-874C3A22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6F7C93-D95C-1F06-AD97-62663BAB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44D5C-A19A-15C4-CFC6-52866F01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540CE-F200-1616-47E3-40A441D9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B5419-D1DB-F214-D6B0-57623FB7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49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C4CD5-EBD1-BE80-40E3-D588FF40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7E5AF-49C7-DFB7-DCAB-BD1968C1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FDA6B-24DA-F9E8-8809-EB47E227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84416-2C71-676E-297A-D84DAD0E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9051D-4EA1-8A40-27A4-19F297BA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F39BC-BD62-352C-E7B5-2AD590DC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097751-8429-F4B0-9771-E8167BBDD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53C406-4FB1-20BE-FFE5-6F1CB160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B0C478-9B09-C6D9-22A2-F198B92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A868D8-7A7A-A55E-576A-C8309DE3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556DEF-629B-6B6E-54BB-30A43436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4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F63C3-CDC4-8074-020F-6D857228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86DC4C-91D8-C158-7A01-028C0D482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8DBEB3-D679-5C5C-6751-E07C0197C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4FA684-5FA8-1093-3D3D-BBF6629C7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C7A187-B7DD-3363-0E16-D4CF7D332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24E20E-3541-953F-A599-EEF64920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817A5F-D60E-1190-5BFF-732B3115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225148-32CB-E551-3ACD-77DECAF3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51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27C19-39F3-FC1A-96BB-FF392BF5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48B760-EDF7-192B-3F3F-BD6F42D8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D3E77C-3C52-D616-44E2-F683C80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969A20-ED4D-3F5A-E17E-C5525240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4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5AD100-B18F-1565-6FEC-58EF2D20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57D4D1-44E9-5A5F-3BC4-C82721BC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8D7880-9711-F859-8A06-38A35857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7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C53EC-42AB-F24E-C8F0-87861F74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EF735-9409-1E48-E348-7CE63C97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CD64FD-0E9B-6D4E-A92C-40966886E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56214B-9E32-F26F-02CA-8019844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821357-0E49-8012-AF41-626B1CF4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E5DF03-D176-4C18-35AE-E7861EFA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5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EED15-6F73-F387-9FE0-EF2C596B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97777B-1E68-1D0D-5763-B4D911D3A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BC4AAC-5EBF-8B51-55BE-880123EA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C46E99-1EE3-EF25-9780-8C064BFB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EF7164-9B89-105B-0599-09C12A82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246852-9A5C-A4DE-D7CF-41C4EECA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8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3B7755-9A33-F5A5-C1CF-55FE7D40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7E7FBD-6261-1BAB-8B37-60F59986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1EC0FA-73A3-A702-C5C1-0BCD82AC4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9130-F50A-459F-8E1C-83CE9558D840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E4B22B-3EE7-6A2B-2FC9-DF336039D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2BFE21-4C00-1450-71D8-02C24AB19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8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75F9B373-FBB4-1817-CA55-7A320BB0A9A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58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;p1">
            <a:extLst>
              <a:ext uri="{FF2B5EF4-FFF2-40B4-BE49-F238E27FC236}">
                <a16:creationId xmlns:a16="http://schemas.microsoft.com/office/drawing/2014/main" id="{F06BF3CE-6D50-E5FA-99B1-1992B32F247A}"/>
              </a:ext>
            </a:extLst>
          </p:cNvPr>
          <p:cNvSpPr txBox="1"/>
          <p:nvPr/>
        </p:nvSpPr>
        <p:spPr>
          <a:xfrm>
            <a:off x="2104722" y="1968555"/>
            <a:ext cx="863025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 dirty="0">
                <a:solidFill>
                  <a:schemeClr val="lt1"/>
                </a:solidFill>
                <a:latin typeface="Fira Sans ExtraBold" panose="020B0903050000020004" pitchFamily="34" charset="0"/>
                <a:ea typeface="Fira Sans Medium"/>
                <a:cs typeface="Fira Sans Medium"/>
                <a:sym typeface="Fira Sans Medium"/>
              </a:rPr>
              <a:t>TITLE OF THE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 dirty="0">
                <a:solidFill>
                  <a:schemeClr val="lt1"/>
                </a:solidFill>
                <a:latin typeface="Fira Sans ExtraBold" panose="020B0903050000020004" pitchFamily="34" charset="0"/>
                <a:ea typeface="Fira Sans Medium"/>
                <a:cs typeface="Fira Sans Medium"/>
                <a:sym typeface="Fira Sans Medium"/>
              </a:rPr>
              <a:t>PRESENTATION</a:t>
            </a:r>
            <a:endParaRPr dirty="0">
              <a:latin typeface="Fira Sans ExtraBold" panose="020B0903050000020004" pitchFamily="34" charset="0"/>
            </a:endParaRPr>
          </a:p>
        </p:txBody>
      </p:sp>
      <p:sp>
        <p:nvSpPr>
          <p:cNvPr id="10" name="Google Shape;87;p1">
            <a:extLst>
              <a:ext uri="{FF2B5EF4-FFF2-40B4-BE49-F238E27FC236}">
                <a16:creationId xmlns:a16="http://schemas.microsoft.com/office/drawing/2014/main" id="{4D84A681-F3AF-D419-9CF7-415A1D3EC2BF}"/>
              </a:ext>
            </a:extLst>
          </p:cNvPr>
          <p:cNvSpPr txBox="1"/>
          <p:nvPr/>
        </p:nvSpPr>
        <p:spPr>
          <a:xfrm>
            <a:off x="6166866" y="3353529"/>
            <a:ext cx="45681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Subtitle</a:t>
            </a:r>
            <a:r>
              <a:rPr lang="es-ES" sz="1800" dirty="0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 </a:t>
            </a: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of</a:t>
            </a:r>
            <a:r>
              <a:rPr lang="es-ES" sz="1800" dirty="0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 </a:t>
            </a: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the</a:t>
            </a:r>
            <a:r>
              <a:rPr lang="es-ES" sz="1800" dirty="0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 </a:t>
            </a: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presentation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9AFC8A-2BE5-73EB-0ED4-A9E1518C6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2" y="682253"/>
            <a:ext cx="5308410" cy="6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142" y="441850"/>
            <a:ext cx="10515600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2800" b="1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Resources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101;p3">
            <a:extLst>
              <a:ext uri="{FF2B5EF4-FFF2-40B4-BE49-F238E27FC236}">
                <a16:creationId xmlns:a16="http://schemas.microsoft.com/office/drawing/2014/main" id="{C173B81E-4774-6B2E-8799-F0CA23FE138F}"/>
              </a:ext>
            </a:extLst>
          </p:cNvPr>
          <p:cNvCxnSpPr>
            <a:cxnSpLocks/>
          </p:cNvCxnSpPr>
          <p:nvPr/>
        </p:nvCxnSpPr>
        <p:spPr>
          <a:xfrm>
            <a:off x="4248799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101;p3">
            <a:extLst>
              <a:ext uri="{FF2B5EF4-FFF2-40B4-BE49-F238E27FC236}">
                <a16:creationId xmlns:a16="http://schemas.microsoft.com/office/drawing/2014/main" id="{51743613-62D5-39A6-4946-79282449D714}"/>
              </a:ext>
            </a:extLst>
          </p:cNvPr>
          <p:cNvCxnSpPr>
            <a:cxnSpLocks/>
          </p:cNvCxnSpPr>
          <p:nvPr/>
        </p:nvCxnSpPr>
        <p:spPr>
          <a:xfrm>
            <a:off x="8684441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8FEDEE16-639D-1A74-A171-5D20ADA04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" y="4005650"/>
            <a:ext cx="2648118" cy="566114"/>
          </a:xfrm>
          <a:prstGeom prst="rect">
            <a:avLst/>
          </a:prstGeom>
        </p:spPr>
      </p:pic>
      <p:pic>
        <p:nvPicPr>
          <p:cNvPr id="10" name="Imagen 9" descr="Forma&#10;&#10;Descripción generada automáticamente">
            <a:extLst>
              <a:ext uri="{FF2B5EF4-FFF2-40B4-BE49-F238E27FC236}">
                <a16:creationId xmlns:a16="http://schemas.microsoft.com/office/drawing/2014/main" id="{9E18C8CE-EBD6-FA6D-74BF-73EBBC6C4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" y="2512701"/>
            <a:ext cx="1091420" cy="1065999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700F42DB-A736-5EC5-239C-5F1962085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" y="1687449"/>
            <a:ext cx="1677585" cy="2972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D83324B-4F73-295B-A0B2-75E16055E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7" y="4614623"/>
            <a:ext cx="1015774" cy="10079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8C762AC-B565-02B5-39E5-B496F24FD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70" y="3745810"/>
            <a:ext cx="1608106" cy="578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31FDE08-87AD-07E2-AC10-6036CAB91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40" y="1476408"/>
            <a:ext cx="1807035" cy="637778"/>
          </a:xfrm>
          <a:prstGeom prst="rect">
            <a:avLst/>
          </a:prstGeom>
        </p:spPr>
      </p:pic>
      <p:pic>
        <p:nvPicPr>
          <p:cNvPr id="31" name="Imagen 3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1175C2F-A488-9BDE-4652-B08147DE38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23" y="3754786"/>
            <a:ext cx="1371007" cy="702223"/>
          </a:xfrm>
          <a:prstGeom prst="rect">
            <a:avLst/>
          </a:prstGeom>
        </p:spPr>
      </p:pic>
      <p:pic>
        <p:nvPicPr>
          <p:cNvPr id="35" name="Imagen 34" descr="Imagen que contiene Texto&#10;&#10;Descripción generada automáticamente">
            <a:extLst>
              <a:ext uri="{FF2B5EF4-FFF2-40B4-BE49-F238E27FC236}">
                <a16:creationId xmlns:a16="http://schemas.microsoft.com/office/drawing/2014/main" id="{418E61F1-5A25-9262-F28F-589A2AFBA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93" y="4720484"/>
            <a:ext cx="1123727" cy="902039"/>
          </a:xfrm>
          <a:prstGeom prst="rect">
            <a:avLst/>
          </a:prstGeom>
        </p:spPr>
      </p:pic>
      <p:pic>
        <p:nvPicPr>
          <p:cNvPr id="37" name="Imagen 36" descr="Texto&#10;&#10;Descripción generada automáticamente">
            <a:extLst>
              <a:ext uri="{FF2B5EF4-FFF2-40B4-BE49-F238E27FC236}">
                <a16:creationId xmlns:a16="http://schemas.microsoft.com/office/drawing/2014/main" id="{2D8D21ED-481A-FED2-B7CE-1C079F18D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83" y="1505410"/>
            <a:ext cx="2130295" cy="64818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FC1984C4-3051-EA89-8EFE-26E3E36CD958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Do not show this slide in your presentation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41" name="Imagen 40" descr="Texto&#10;&#10;Descripción generada automáticamente">
            <a:extLst>
              <a:ext uri="{FF2B5EF4-FFF2-40B4-BE49-F238E27FC236}">
                <a16:creationId xmlns:a16="http://schemas.microsoft.com/office/drawing/2014/main" id="{0E5D3EF2-9170-DB14-DCCE-E3FE2AE25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02" y="2576086"/>
            <a:ext cx="1475015" cy="82725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8843E84-39C2-107C-F4BD-670D7E09AE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1" y="2482939"/>
            <a:ext cx="1312206" cy="9000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CCF53C7-338B-5673-788B-1FB180D82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1566"/>
            <a:ext cx="3268942" cy="3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0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142" y="823050"/>
            <a:ext cx="10515600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2800" b="1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Index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5" name="Google Shape;103;p3">
            <a:extLst>
              <a:ext uri="{FF2B5EF4-FFF2-40B4-BE49-F238E27FC236}">
                <a16:creationId xmlns:a16="http://schemas.microsoft.com/office/drawing/2014/main" id="{0A1B6298-3674-D9AB-3313-47113B4A31CB}"/>
              </a:ext>
            </a:extLst>
          </p:cNvPr>
          <p:cNvSpPr txBox="1"/>
          <p:nvPr/>
        </p:nvSpPr>
        <p:spPr>
          <a:xfrm>
            <a:off x="691143" y="1961086"/>
            <a:ext cx="85957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01</a:t>
            </a:r>
            <a:endParaRPr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10" name="Google Shape;103;p3">
            <a:extLst>
              <a:ext uri="{FF2B5EF4-FFF2-40B4-BE49-F238E27FC236}">
                <a16:creationId xmlns:a16="http://schemas.microsoft.com/office/drawing/2014/main" id="{9EFE06DB-646B-8615-F64C-436C8F55D070}"/>
              </a:ext>
            </a:extLst>
          </p:cNvPr>
          <p:cNvSpPr txBox="1"/>
          <p:nvPr/>
        </p:nvSpPr>
        <p:spPr>
          <a:xfrm>
            <a:off x="691142" y="248426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02</a:t>
            </a:r>
            <a:endParaRPr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11" name="Google Shape;103;p3">
            <a:extLst>
              <a:ext uri="{FF2B5EF4-FFF2-40B4-BE49-F238E27FC236}">
                <a16:creationId xmlns:a16="http://schemas.microsoft.com/office/drawing/2014/main" id="{B5759D66-48C5-58FA-DA84-287C373F7D5C}"/>
              </a:ext>
            </a:extLst>
          </p:cNvPr>
          <p:cNvSpPr txBox="1"/>
          <p:nvPr/>
        </p:nvSpPr>
        <p:spPr>
          <a:xfrm>
            <a:off x="691141" y="300744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03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BC32D5-EF76-B6D1-EAEF-2D8D57BCF330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16" name="Google Shape;103;p3">
            <a:extLst>
              <a:ext uri="{FF2B5EF4-FFF2-40B4-BE49-F238E27FC236}">
                <a16:creationId xmlns:a16="http://schemas.microsoft.com/office/drawing/2014/main" id="{A5051273-CDBE-F1C1-14FC-1536DD745FF4}"/>
              </a:ext>
            </a:extLst>
          </p:cNvPr>
          <p:cNvSpPr txBox="1"/>
          <p:nvPr/>
        </p:nvSpPr>
        <p:spPr>
          <a:xfrm>
            <a:off x="691141" y="353102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04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17" name="Google Shape;103;p3">
            <a:extLst>
              <a:ext uri="{FF2B5EF4-FFF2-40B4-BE49-F238E27FC236}">
                <a16:creationId xmlns:a16="http://schemas.microsoft.com/office/drawing/2014/main" id="{BF81FC74-7C1B-AC3F-49C8-31E4100BD1A0}"/>
              </a:ext>
            </a:extLst>
          </p:cNvPr>
          <p:cNvSpPr txBox="1"/>
          <p:nvPr/>
        </p:nvSpPr>
        <p:spPr>
          <a:xfrm>
            <a:off x="691141" y="4059491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05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229C8E3A-246A-5F2E-E6AA-259ED5DA32E5}"/>
              </a:ext>
            </a:extLst>
          </p:cNvPr>
          <p:cNvSpPr txBox="1"/>
          <p:nvPr/>
        </p:nvSpPr>
        <p:spPr>
          <a:xfrm>
            <a:off x="691140" y="458795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06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67F23C9-6606-F509-A390-0C2B023A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0770"/>
            <a:ext cx="3268942" cy="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5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Imagen 7" descr="Imagen que contiene hombre, texto, interior, parado&#10;&#10;Descripción generada automáticamente">
            <a:extLst>
              <a:ext uri="{FF2B5EF4-FFF2-40B4-BE49-F238E27FC236}">
                <a16:creationId xmlns:a16="http://schemas.microsoft.com/office/drawing/2014/main" id="{D7D32E3C-D979-26D5-236B-3BBBCC4C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7" y="2142674"/>
            <a:ext cx="4880002" cy="3253335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 con confianza baja">
            <a:extLst>
              <a:ext uri="{FF2B5EF4-FFF2-40B4-BE49-F238E27FC236}">
                <a16:creationId xmlns:a16="http://schemas.microsoft.com/office/drawing/2014/main" id="{99A803F8-8EB9-3E2E-2C27-8621025CB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21" y="2142673"/>
            <a:ext cx="4880002" cy="325333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E7A2AFA-EBAA-B841-6F0D-D58BF49A4430}"/>
              </a:ext>
            </a:extLst>
          </p:cNvPr>
          <p:cNvSpPr txBox="1"/>
          <p:nvPr/>
        </p:nvSpPr>
        <p:spPr>
          <a:xfrm>
            <a:off x="0" y="1539981"/>
            <a:ext cx="243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u="none" strike="noStrike" cap="none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PICTURE’S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62AF3AE-EB82-B101-6878-98167FB9C56D}"/>
              </a:ext>
            </a:extLst>
          </p:cNvPr>
          <p:cNvSpPr txBox="1"/>
          <p:nvPr/>
        </p:nvSpPr>
        <p:spPr>
          <a:xfrm>
            <a:off x="2800130" y="403197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chemeClr val="bg1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D760F81-3260-FD71-E3D0-D6DF871874EB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D02FAC-BE95-6E47-5D70-A967A5AB8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0770"/>
            <a:ext cx="3268942" cy="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6" name="Google Shape;172;p11">
            <a:extLst>
              <a:ext uri="{FF2B5EF4-FFF2-40B4-BE49-F238E27FC236}">
                <a16:creationId xmlns:a16="http://schemas.microsoft.com/office/drawing/2014/main" id="{68765C59-3DBE-B3A7-C73A-F431AB1A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764020"/>
              </p:ext>
            </p:extLst>
          </p:nvPr>
        </p:nvGraphicFramePr>
        <p:xfrm>
          <a:off x="697007" y="1726612"/>
          <a:ext cx="10796016" cy="391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FECDE669-8B98-BBF3-E978-309CC4514F16}"/>
              </a:ext>
            </a:extLst>
          </p:cNvPr>
          <p:cNvSpPr txBox="1"/>
          <p:nvPr/>
        </p:nvSpPr>
        <p:spPr>
          <a:xfrm>
            <a:off x="3048018" y="472784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F57CFD-8AD4-8DBD-B731-3B4E73ADB02B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20B1B8-BF06-EB5C-EB83-86F45356F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1566"/>
            <a:ext cx="3268942" cy="3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7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516FEA3-0002-BA9E-CDCF-2B7ABCF1F3B6}"/>
              </a:ext>
            </a:extLst>
          </p:cNvPr>
          <p:cNvSpPr txBox="1"/>
          <p:nvPr/>
        </p:nvSpPr>
        <p:spPr>
          <a:xfrm>
            <a:off x="3048918" y="3247088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FFFFFF"/>
                </a:solidFill>
                <a:latin typeface="Fira Code Light" panose="020B0809050000020004" pitchFamily="49" charset="0"/>
              </a:rPr>
              <a:t>#</a:t>
            </a:r>
            <a:r>
              <a:rPr lang="es-ES" sz="1800" b="1" i="0" u="none" strike="noStrike" baseline="0" dirty="0">
                <a:solidFill>
                  <a:srgbClr val="FFFFFF"/>
                </a:solidFill>
                <a:latin typeface="Fira Code" panose="020B0809050000020004" pitchFamily="49" charset="0"/>
              </a:rPr>
              <a:t>193782 </a:t>
            </a:r>
            <a:endParaRPr lang="es-ES" dirty="0"/>
          </a:p>
        </p:txBody>
      </p:sp>
      <p:graphicFrame>
        <p:nvGraphicFramePr>
          <p:cNvPr id="8" name="Google Shape;180;p12">
            <a:extLst>
              <a:ext uri="{FF2B5EF4-FFF2-40B4-BE49-F238E27FC236}">
                <a16:creationId xmlns:a16="http://schemas.microsoft.com/office/drawing/2014/main" id="{A46A0BAA-5CB2-559A-7558-D480529BC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135757"/>
              </p:ext>
            </p:extLst>
          </p:nvPr>
        </p:nvGraphicFramePr>
        <p:xfrm>
          <a:off x="-2386262" y="1167064"/>
          <a:ext cx="10515600" cy="472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Google Shape;101;p3">
            <a:extLst>
              <a:ext uri="{FF2B5EF4-FFF2-40B4-BE49-F238E27FC236}">
                <a16:creationId xmlns:a16="http://schemas.microsoft.com/office/drawing/2014/main" id="{665414AA-889A-A3FA-C631-9041BD011B7B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01;p3">
            <a:extLst>
              <a:ext uri="{FF2B5EF4-FFF2-40B4-BE49-F238E27FC236}">
                <a16:creationId xmlns:a16="http://schemas.microsoft.com/office/drawing/2014/main" id="{A5A15428-9E23-0156-8FFB-B08A80079480}"/>
              </a:ext>
            </a:extLst>
          </p:cNvPr>
          <p:cNvCxnSpPr>
            <a:cxnSpLocks/>
          </p:cNvCxnSpPr>
          <p:nvPr/>
        </p:nvCxnSpPr>
        <p:spPr>
          <a:xfrm>
            <a:off x="4438828" y="1167064"/>
            <a:ext cx="0" cy="4728410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DBB2F1-1032-7D19-1A7A-BEF071ACCE42}"/>
              </a:ext>
            </a:extLst>
          </p:cNvPr>
          <p:cNvSpPr txBox="1"/>
          <p:nvPr/>
        </p:nvSpPr>
        <p:spPr>
          <a:xfrm>
            <a:off x="4050574" y="1085070"/>
            <a:ext cx="2449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GRAPHIC</a:t>
            </a:r>
            <a:r>
              <a:rPr lang="es-ES" sz="1800" b="1" i="1" u="none" strike="noStrike" cap="none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A798B20-2645-D2C7-7229-46832078422E}"/>
              </a:ext>
            </a:extLst>
          </p:cNvPr>
          <p:cNvSpPr txBox="1"/>
          <p:nvPr/>
        </p:nvSpPr>
        <p:spPr>
          <a:xfrm>
            <a:off x="4604030" y="1612343"/>
            <a:ext cx="6888993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B01F759-2B71-7430-9B48-DF703CFEF214}"/>
              </a:ext>
            </a:extLst>
          </p:cNvPr>
          <p:cNvSpPr txBox="1"/>
          <p:nvPr/>
        </p:nvSpPr>
        <p:spPr>
          <a:xfrm>
            <a:off x="4604025" y="2612788"/>
            <a:ext cx="6549248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B20C84-1AEF-F5ED-148D-DCC3E58C4D7F}"/>
              </a:ext>
            </a:extLst>
          </p:cNvPr>
          <p:cNvSpPr txBox="1"/>
          <p:nvPr/>
        </p:nvSpPr>
        <p:spPr>
          <a:xfrm>
            <a:off x="4604025" y="3707033"/>
            <a:ext cx="6549248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CDDC20E-3316-7754-FE79-19B1B60A1AE0}"/>
              </a:ext>
            </a:extLst>
          </p:cNvPr>
          <p:cNvSpPr txBox="1"/>
          <p:nvPr/>
        </p:nvSpPr>
        <p:spPr>
          <a:xfrm>
            <a:off x="4582909" y="4806883"/>
            <a:ext cx="6888993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0B24554-EA7C-6015-2862-025787C292E8}"/>
              </a:ext>
            </a:extLst>
          </p:cNvPr>
          <p:cNvSpPr txBox="1"/>
          <p:nvPr/>
        </p:nvSpPr>
        <p:spPr>
          <a:xfrm>
            <a:off x="4762230" y="252556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5524E69-EA8D-CB39-52BD-D828DF5C9765}"/>
              </a:ext>
            </a:extLst>
          </p:cNvPr>
          <p:cNvSpPr txBox="1"/>
          <p:nvPr/>
        </p:nvSpPr>
        <p:spPr>
          <a:xfrm>
            <a:off x="4762230" y="360684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52293D-D243-30EF-C1E1-A72986A2CEFA}"/>
              </a:ext>
            </a:extLst>
          </p:cNvPr>
          <p:cNvSpPr txBox="1"/>
          <p:nvPr/>
        </p:nvSpPr>
        <p:spPr>
          <a:xfrm>
            <a:off x="2800130" y="175396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1109BF6-7E7A-DD05-9BFE-81A94620B071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83BBB1-1EDF-C46D-F63D-E8D314C20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1566"/>
            <a:ext cx="3268942" cy="3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516FEA3-0002-BA9E-CDCF-2B7ABCF1F3B6}"/>
              </a:ext>
            </a:extLst>
          </p:cNvPr>
          <p:cNvSpPr txBox="1"/>
          <p:nvPr/>
        </p:nvSpPr>
        <p:spPr>
          <a:xfrm>
            <a:off x="3048918" y="3247088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FFFFFF"/>
                </a:solidFill>
                <a:latin typeface="Fira Code Light" panose="020B0809050000020004" pitchFamily="49" charset="0"/>
              </a:rPr>
              <a:t>#</a:t>
            </a:r>
            <a:r>
              <a:rPr lang="es-ES" sz="1800" b="1" i="0" u="none" strike="noStrike" baseline="0" dirty="0">
                <a:solidFill>
                  <a:srgbClr val="FFFFFF"/>
                </a:solidFill>
                <a:latin typeface="Fira Code" panose="020B0809050000020004" pitchFamily="49" charset="0"/>
              </a:rPr>
              <a:t>193782 </a:t>
            </a:r>
            <a:endParaRPr lang="es-ES" dirty="0"/>
          </a:p>
        </p:txBody>
      </p:sp>
      <p:cxnSp>
        <p:nvCxnSpPr>
          <p:cNvPr id="9" name="Google Shape;101;p3">
            <a:extLst>
              <a:ext uri="{FF2B5EF4-FFF2-40B4-BE49-F238E27FC236}">
                <a16:creationId xmlns:a16="http://schemas.microsoft.com/office/drawing/2014/main" id="{665414AA-889A-A3FA-C631-9041BD011B7B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DBB2F1-1032-7D19-1A7A-BEF071ACCE42}"/>
              </a:ext>
            </a:extLst>
          </p:cNvPr>
          <p:cNvSpPr txBox="1"/>
          <p:nvPr/>
        </p:nvSpPr>
        <p:spPr>
          <a:xfrm>
            <a:off x="-782169" y="1069979"/>
            <a:ext cx="3831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u="none" strike="noStrike" cap="none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PARAGRAPH’S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A798B20-2645-D2C7-7229-46832078422E}"/>
              </a:ext>
            </a:extLst>
          </p:cNvPr>
          <p:cNvSpPr txBox="1"/>
          <p:nvPr/>
        </p:nvSpPr>
        <p:spPr>
          <a:xfrm>
            <a:off x="718128" y="1634140"/>
            <a:ext cx="10774895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B01F759-2B71-7430-9B48-DF703CFEF214}"/>
              </a:ext>
            </a:extLst>
          </p:cNvPr>
          <p:cNvSpPr txBox="1"/>
          <p:nvPr/>
        </p:nvSpPr>
        <p:spPr>
          <a:xfrm>
            <a:off x="718122" y="2453811"/>
            <a:ext cx="10243509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B20C84-1AEF-F5ED-148D-DCC3E58C4D7F}"/>
              </a:ext>
            </a:extLst>
          </p:cNvPr>
          <p:cNvSpPr txBox="1"/>
          <p:nvPr/>
        </p:nvSpPr>
        <p:spPr>
          <a:xfrm>
            <a:off x="718122" y="3332226"/>
            <a:ext cx="10243509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CDDC20E-3316-7754-FE79-19B1B60A1AE0}"/>
              </a:ext>
            </a:extLst>
          </p:cNvPr>
          <p:cNvSpPr txBox="1"/>
          <p:nvPr/>
        </p:nvSpPr>
        <p:spPr>
          <a:xfrm>
            <a:off x="672043" y="5124918"/>
            <a:ext cx="10774895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0B24554-EA7C-6015-2862-025787C292E8}"/>
              </a:ext>
            </a:extLst>
          </p:cNvPr>
          <p:cNvSpPr txBox="1"/>
          <p:nvPr/>
        </p:nvSpPr>
        <p:spPr>
          <a:xfrm>
            <a:off x="876328" y="2366587"/>
            <a:ext cx="5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5524E69-EA8D-CB39-52BD-D828DF5C9765}"/>
              </a:ext>
            </a:extLst>
          </p:cNvPr>
          <p:cNvSpPr txBox="1"/>
          <p:nvPr/>
        </p:nvSpPr>
        <p:spPr>
          <a:xfrm>
            <a:off x="876328" y="3232038"/>
            <a:ext cx="5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1FC4E8-1C13-2CD6-F6A8-5956AFA11B0C}"/>
              </a:ext>
            </a:extLst>
          </p:cNvPr>
          <p:cNvSpPr txBox="1"/>
          <p:nvPr/>
        </p:nvSpPr>
        <p:spPr>
          <a:xfrm>
            <a:off x="718122" y="4138281"/>
            <a:ext cx="10243509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3BDD6C-E900-476C-2FAC-A3BDCA0DFD30}"/>
              </a:ext>
            </a:extLst>
          </p:cNvPr>
          <p:cNvSpPr txBox="1"/>
          <p:nvPr/>
        </p:nvSpPr>
        <p:spPr>
          <a:xfrm>
            <a:off x="876328" y="4038093"/>
            <a:ext cx="5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E9BEF1-3C86-41DF-291A-85CFC618AF51}"/>
              </a:ext>
            </a:extLst>
          </p:cNvPr>
          <p:cNvSpPr txBox="1"/>
          <p:nvPr/>
        </p:nvSpPr>
        <p:spPr>
          <a:xfrm>
            <a:off x="2752004" y="296276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2F228C-536C-032C-51B5-C5619263185C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D8842F-0860-1181-7B8E-76F17FE7A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1566"/>
            <a:ext cx="3268942" cy="3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01;p3">
            <a:extLst>
              <a:ext uri="{FF2B5EF4-FFF2-40B4-BE49-F238E27FC236}">
                <a16:creationId xmlns:a16="http://schemas.microsoft.com/office/drawing/2014/main" id="{665414AA-889A-A3FA-C631-9041BD011B7B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440C1CA-98EB-75BE-21D0-E14823EAAD93}"/>
              </a:ext>
            </a:extLst>
          </p:cNvPr>
          <p:cNvSpPr txBox="1">
            <a:spLocks/>
          </p:cNvSpPr>
          <p:nvPr/>
        </p:nvSpPr>
        <p:spPr>
          <a:xfrm>
            <a:off x="726327" y="2226729"/>
            <a:ext cx="3228230" cy="435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0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s-ES" sz="10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000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</a:t>
            </a:r>
            <a:endParaRPr lang="es-ES" sz="10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50000"/>
              </a:lnSpc>
            </a:pPr>
            <a:endParaRPr lang="es-ES" sz="12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200" b="0" i="1" dirty="0">
                <a:solidFill>
                  <a:srgbClr val="14285F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B99B77-69B4-F722-DD0D-AD7E8A8AA683}"/>
              </a:ext>
            </a:extLst>
          </p:cNvPr>
          <p:cNvSpPr txBox="1"/>
          <p:nvPr/>
        </p:nvSpPr>
        <p:spPr>
          <a:xfrm>
            <a:off x="4300411" y="2226729"/>
            <a:ext cx="3228229" cy="380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0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Nemo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enim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ipsam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quia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aspernatur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aut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odit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aut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fugit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sed quia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consequuntur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magni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dolores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eos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qui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ratione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sequi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nesciunt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. Neque porro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quisquam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est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qui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dolorem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ipsum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quia dolor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amet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consectetur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adipisci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velit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sed quia non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numquam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eius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modi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tempora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incidunt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ut labore et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dolore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magnam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aliquam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quaerat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. Ut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enim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ad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minima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veniam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quis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nostrum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exercitationem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ullam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corporis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suscipit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laboriosam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nisi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ut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aliquid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ex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commodi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consequatur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? </a:t>
            </a:r>
            <a:endParaRPr lang="es-ES" sz="1000" dirty="0">
              <a:solidFill>
                <a:srgbClr val="193782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4285F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415296-C3D9-3645-A4BC-1010F2D81A2F}"/>
              </a:ext>
            </a:extLst>
          </p:cNvPr>
          <p:cNvSpPr txBox="1"/>
          <p:nvPr/>
        </p:nvSpPr>
        <p:spPr>
          <a:xfrm>
            <a:off x="231608" y="3030867"/>
            <a:ext cx="3445042" cy="340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Imagen 16" descr="Un edificio de fondo&#10;&#10;Descripción generada automáticamente con confianza media">
            <a:extLst>
              <a:ext uri="{FF2B5EF4-FFF2-40B4-BE49-F238E27FC236}">
                <a16:creationId xmlns:a16="http://schemas.microsoft.com/office/drawing/2014/main" id="{9ADC2554-6EC6-59A9-B625-FFF38D9D1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29" y="2353029"/>
            <a:ext cx="3431005" cy="228733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B33FBBD-16F0-90D3-60A0-D8A4A1ADFD09}"/>
              </a:ext>
            </a:extLst>
          </p:cNvPr>
          <p:cNvSpPr txBox="1"/>
          <p:nvPr/>
        </p:nvSpPr>
        <p:spPr>
          <a:xfrm>
            <a:off x="7785275" y="4751777"/>
            <a:ext cx="6093994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00" b="0" i="0" dirty="0" err="1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Name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000" b="0" i="0" dirty="0" err="1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Description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000" b="0" i="0" dirty="0" err="1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Credits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endParaRPr lang="es-ES" sz="1000" dirty="0">
              <a:solidFill>
                <a:srgbClr val="19378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916DFC2-8901-840D-0BC4-281F73CBEB1F}"/>
              </a:ext>
            </a:extLst>
          </p:cNvPr>
          <p:cNvSpPr txBox="1"/>
          <p:nvPr/>
        </p:nvSpPr>
        <p:spPr>
          <a:xfrm>
            <a:off x="697007" y="1514118"/>
            <a:ext cx="325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PARAGRAPH’S TITTLE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ON TWO LINES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00D2BEB-A7F2-7F86-4F4D-95372673712D}"/>
              </a:ext>
            </a:extLst>
          </p:cNvPr>
          <p:cNvSpPr txBox="1"/>
          <p:nvPr/>
        </p:nvSpPr>
        <p:spPr>
          <a:xfrm>
            <a:off x="3291803" y="1513734"/>
            <a:ext cx="325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PARAGRAPH’S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253554B-BE5D-0808-0CB7-53E816735A40}"/>
              </a:ext>
            </a:extLst>
          </p:cNvPr>
          <p:cNvSpPr txBox="1"/>
          <p:nvPr/>
        </p:nvSpPr>
        <p:spPr>
          <a:xfrm>
            <a:off x="6377399" y="1513734"/>
            <a:ext cx="325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PICTURE’S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1916EED-C646-91F3-9E16-B6339A7526B1}"/>
              </a:ext>
            </a:extLst>
          </p:cNvPr>
          <p:cNvSpPr txBox="1"/>
          <p:nvPr/>
        </p:nvSpPr>
        <p:spPr>
          <a:xfrm>
            <a:off x="3048018" y="313214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7E77ED3-992A-4016-8E2E-9F6C36A8E447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49186E-8929-01BA-5EB7-B6BC3FEE6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1566"/>
            <a:ext cx="3268942" cy="3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1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4205" y="2719295"/>
            <a:ext cx="4566658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9600" b="1" dirty="0" err="1">
                <a:solidFill>
                  <a:schemeClr val="bg1"/>
                </a:solidFill>
                <a:latin typeface="Fira Sans Medium" panose="020B0603050000020004" pitchFamily="34" charset="0"/>
              </a:rPr>
              <a:t>Thanks</a:t>
            </a:r>
            <a:r>
              <a:rPr lang="es-ES" sz="9600" b="1" dirty="0">
                <a:solidFill>
                  <a:schemeClr val="bg1"/>
                </a:solidFill>
                <a:latin typeface="Fira Sans Medium" panose="020B0603050000020004" pitchFamily="34" charset="0"/>
              </a:rPr>
              <a:t>!</a:t>
            </a:r>
            <a:endParaRPr sz="9600" dirty="0">
              <a:solidFill>
                <a:schemeClr val="bg1"/>
              </a:solidFill>
              <a:latin typeface="Fira Sans Medium" panose="020B0603050000020004" pitchFamily="34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576B15C-98C9-2E32-3479-258128E848B0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9695CA-33BB-E9A5-06D6-A0BCB2455E31}"/>
              </a:ext>
            </a:extLst>
          </p:cNvPr>
          <p:cNvSpPr txBox="1"/>
          <p:nvPr/>
        </p:nvSpPr>
        <p:spPr>
          <a:xfrm>
            <a:off x="2289007" y="1266803"/>
            <a:ext cx="185519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0" b="1" dirty="0">
                <a:solidFill>
                  <a:srgbClr val="FFD200"/>
                </a:solidFill>
                <a:latin typeface="Fira Sans Medium" panose="020B0603050000020004" pitchFamily="34" charset="0"/>
              </a:rPr>
              <a:t>+</a:t>
            </a:r>
            <a:endParaRPr lang="es-ES" sz="25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0AC08F-D6DD-C5DD-C43E-7C89DF14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0770"/>
            <a:ext cx="3268942" cy="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6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142" y="441850"/>
            <a:ext cx="10515600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2800" b="1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Resources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BC8DC9A7-5CFB-1E98-835B-1C6FFFA4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7" y="1758599"/>
            <a:ext cx="2085599" cy="369496"/>
          </a:xfrm>
          <a:prstGeom prst="rect">
            <a:avLst/>
          </a:prstGeom>
        </p:spPr>
      </p:pic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6855D140-95D6-F6D1-134F-6291DE5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" y="2658979"/>
            <a:ext cx="1298709" cy="1268460"/>
          </a:xfrm>
          <a:prstGeom prst="rect">
            <a:avLst/>
          </a:prstGeom>
        </p:spPr>
      </p:pic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C0806C5-6158-5892-A426-13163122A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" y="4394379"/>
            <a:ext cx="3093021" cy="660469"/>
          </a:xfrm>
          <a:prstGeom prst="rect">
            <a:avLst/>
          </a:prstGeom>
        </p:spPr>
      </p:pic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74510A30-1A34-6F23-7B60-FE3969846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35" y="1763998"/>
            <a:ext cx="1319708" cy="452723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264840B4-3C7B-15C1-D31F-69C5CB40D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67" y="2475921"/>
            <a:ext cx="1201956" cy="660469"/>
          </a:xfrm>
          <a:prstGeom prst="rect">
            <a:avLst/>
          </a:prstGeom>
        </p:spPr>
      </p:pic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E068D54F-CB73-B305-DBB8-D3B486593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1" y="3427185"/>
            <a:ext cx="1256357" cy="879152"/>
          </a:xfrm>
          <a:prstGeom prst="rect">
            <a:avLst/>
          </a:prstGeom>
        </p:spPr>
      </p:pic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09FED52B-10B0-EC72-6752-C2ACDBC82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1" y="4542472"/>
            <a:ext cx="1197367" cy="953605"/>
          </a:xfrm>
          <a:prstGeom prst="rect">
            <a:avLst/>
          </a:prstGeom>
        </p:spPr>
      </p:pic>
      <p:pic>
        <p:nvPicPr>
          <p:cNvPr id="26" name="Imagen 25" descr="Logotipo&#10;&#10;Descripción generada automáticamente">
            <a:extLst>
              <a:ext uri="{FF2B5EF4-FFF2-40B4-BE49-F238E27FC236}">
                <a16:creationId xmlns:a16="http://schemas.microsoft.com/office/drawing/2014/main" id="{570C6D50-FA60-D856-AAD2-840E763E44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51" y="4463633"/>
            <a:ext cx="1035880" cy="1034557"/>
          </a:xfrm>
          <a:prstGeom prst="rect">
            <a:avLst/>
          </a:prstGeom>
        </p:spPr>
      </p:pic>
      <p:pic>
        <p:nvPicPr>
          <p:cNvPr id="28" name="Imagen 27" descr="Texto&#10;&#10;Descripción generada automáticamente con confianza media">
            <a:extLst>
              <a:ext uri="{FF2B5EF4-FFF2-40B4-BE49-F238E27FC236}">
                <a16:creationId xmlns:a16="http://schemas.microsoft.com/office/drawing/2014/main" id="{8DFDB9A8-CDCD-A0F2-9FD8-7B1014116F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80" y="1768579"/>
            <a:ext cx="1642704" cy="553823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8E0C04E5-4CB7-31E2-7F0F-8A9970EEFB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54" y="2523466"/>
            <a:ext cx="1201957" cy="780004"/>
          </a:xfrm>
          <a:prstGeom prst="rect">
            <a:avLst/>
          </a:prstGeom>
        </p:spPr>
      </p:pic>
      <p:pic>
        <p:nvPicPr>
          <p:cNvPr id="32" name="Imagen 31" descr="Texto&#10;&#10;Descripción generada automáticamente con confianza media">
            <a:extLst>
              <a:ext uri="{FF2B5EF4-FFF2-40B4-BE49-F238E27FC236}">
                <a16:creationId xmlns:a16="http://schemas.microsoft.com/office/drawing/2014/main" id="{D897F339-0ED9-EE5B-2C8C-1DEE0956BA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54" y="3550595"/>
            <a:ext cx="1568116" cy="564018"/>
          </a:xfrm>
          <a:prstGeom prst="rect">
            <a:avLst/>
          </a:prstGeom>
        </p:spPr>
      </p:pic>
      <p:cxnSp>
        <p:nvCxnSpPr>
          <p:cNvPr id="33" name="Google Shape;101;p3">
            <a:extLst>
              <a:ext uri="{FF2B5EF4-FFF2-40B4-BE49-F238E27FC236}">
                <a16:creationId xmlns:a16="http://schemas.microsoft.com/office/drawing/2014/main" id="{C173B81E-4774-6B2E-8799-F0CA23FE138F}"/>
              </a:ext>
            </a:extLst>
          </p:cNvPr>
          <p:cNvCxnSpPr>
            <a:cxnSpLocks/>
          </p:cNvCxnSpPr>
          <p:nvPr/>
        </p:nvCxnSpPr>
        <p:spPr>
          <a:xfrm>
            <a:off x="4248799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101;p3">
            <a:extLst>
              <a:ext uri="{FF2B5EF4-FFF2-40B4-BE49-F238E27FC236}">
                <a16:creationId xmlns:a16="http://schemas.microsoft.com/office/drawing/2014/main" id="{51743613-62D5-39A6-4946-79282449D714}"/>
              </a:ext>
            </a:extLst>
          </p:cNvPr>
          <p:cNvCxnSpPr>
            <a:cxnSpLocks/>
          </p:cNvCxnSpPr>
          <p:nvPr/>
        </p:nvCxnSpPr>
        <p:spPr>
          <a:xfrm>
            <a:off x="8684441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576B15C-98C9-2E32-3479-258128E848B0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Do not show this slide in your presentation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10A9F0-CA9C-E5F1-B99A-E832C14725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81" y="6210770"/>
            <a:ext cx="3268942" cy="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4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703</Words>
  <Application>Microsoft Office PowerPoint</Application>
  <PresentationFormat>Panorámica</PresentationFormat>
  <Paragraphs>80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Fira Code</vt:lpstr>
      <vt:lpstr>Fira Code Light</vt:lpstr>
      <vt:lpstr>Fira Code Medium</vt:lpstr>
      <vt:lpstr>Fira Sans ExtraBold</vt:lpstr>
      <vt:lpstr>Fira Sans Light</vt:lpstr>
      <vt:lpstr>Fira Sans Medium</vt:lpstr>
      <vt:lpstr>Open Sans</vt:lpstr>
      <vt:lpstr>Tema de Office</vt:lpstr>
      <vt:lpstr>Presentación de PowerPoint</vt:lpstr>
      <vt:lpstr>Index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NIETO COSTA, YASSER</dc:creator>
  <cp:lastModifiedBy>NIETO COSTA, YASSER</cp:lastModifiedBy>
  <cp:revision>4</cp:revision>
  <dcterms:created xsi:type="dcterms:W3CDTF">2023-02-24T12:46:33Z</dcterms:created>
  <dcterms:modified xsi:type="dcterms:W3CDTF">2023-03-01T12:33:33Z</dcterms:modified>
</cp:coreProperties>
</file>