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6858000" cy="9906000" type="A4"/>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B2DC"/>
    <a:srgbClr val="193782"/>
    <a:srgbClr val="152860"/>
    <a:srgbClr val="14275F"/>
    <a:srgbClr val="1A3883"/>
    <a:srgbClr val="00488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3" autoAdjust="0"/>
    <p:restoredTop sz="94660"/>
  </p:normalViewPr>
  <p:slideViewPr>
    <p:cSldViewPr snapToGrid="0">
      <p:cViewPr>
        <p:scale>
          <a:sx n="99" d="100"/>
          <a:sy n="99" d="100"/>
        </p:scale>
        <p:origin x="1565" y="-1229"/>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3A750AC6-1C42-458A-B097-69F463785A1A}" type="datetimeFigureOut">
              <a:rPr lang="es-ES" smtClean="0"/>
              <a:t>03/03/2024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2139282-D1C1-433C-8AAF-B5A3CE9D1DD5}" type="slidenum">
              <a:rPr lang="es-ES" smtClean="0"/>
              <a:t>‹#›</a:t>
            </a:fld>
            <a:endParaRPr lang="es-ES"/>
          </a:p>
        </p:txBody>
      </p:sp>
    </p:spTree>
    <p:extLst>
      <p:ext uri="{BB962C8B-B14F-4D97-AF65-F5344CB8AC3E}">
        <p14:creationId xmlns:p14="http://schemas.microsoft.com/office/powerpoint/2010/main" val="2896385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A750AC6-1C42-458A-B097-69F463785A1A}" type="datetimeFigureOut">
              <a:rPr lang="es-ES" smtClean="0"/>
              <a:t>03/03/2024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2139282-D1C1-433C-8AAF-B5A3CE9D1DD5}" type="slidenum">
              <a:rPr lang="es-ES" smtClean="0"/>
              <a:t>‹#›</a:t>
            </a:fld>
            <a:endParaRPr lang="es-ES"/>
          </a:p>
        </p:txBody>
      </p:sp>
    </p:spTree>
    <p:extLst>
      <p:ext uri="{BB962C8B-B14F-4D97-AF65-F5344CB8AC3E}">
        <p14:creationId xmlns:p14="http://schemas.microsoft.com/office/powerpoint/2010/main" val="2039986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A750AC6-1C42-458A-B097-69F463785A1A}" type="datetimeFigureOut">
              <a:rPr lang="es-ES" smtClean="0"/>
              <a:t>03/03/2024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2139282-D1C1-433C-8AAF-B5A3CE9D1DD5}" type="slidenum">
              <a:rPr lang="es-ES" smtClean="0"/>
              <a:t>‹#›</a:t>
            </a:fld>
            <a:endParaRPr lang="es-ES"/>
          </a:p>
        </p:txBody>
      </p:sp>
    </p:spTree>
    <p:extLst>
      <p:ext uri="{BB962C8B-B14F-4D97-AF65-F5344CB8AC3E}">
        <p14:creationId xmlns:p14="http://schemas.microsoft.com/office/powerpoint/2010/main" val="753711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A750AC6-1C42-458A-B097-69F463785A1A}" type="datetimeFigureOut">
              <a:rPr lang="es-ES" smtClean="0"/>
              <a:t>03/03/2024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2139282-D1C1-433C-8AAF-B5A3CE9D1DD5}" type="slidenum">
              <a:rPr lang="es-ES" smtClean="0"/>
              <a:t>‹#›</a:t>
            </a:fld>
            <a:endParaRPr lang="es-ES"/>
          </a:p>
        </p:txBody>
      </p:sp>
    </p:spTree>
    <p:extLst>
      <p:ext uri="{BB962C8B-B14F-4D97-AF65-F5344CB8AC3E}">
        <p14:creationId xmlns:p14="http://schemas.microsoft.com/office/powerpoint/2010/main" val="2521449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3A750AC6-1C42-458A-B097-69F463785A1A}" type="datetimeFigureOut">
              <a:rPr lang="es-ES" smtClean="0"/>
              <a:t>03/03/2024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2139282-D1C1-433C-8AAF-B5A3CE9D1DD5}" type="slidenum">
              <a:rPr lang="es-ES" smtClean="0"/>
              <a:t>‹#›</a:t>
            </a:fld>
            <a:endParaRPr lang="es-ES"/>
          </a:p>
        </p:txBody>
      </p:sp>
    </p:spTree>
    <p:extLst>
      <p:ext uri="{BB962C8B-B14F-4D97-AF65-F5344CB8AC3E}">
        <p14:creationId xmlns:p14="http://schemas.microsoft.com/office/powerpoint/2010/main" val="308064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3A750AC6-1C42-458A-B097-69F463785A1A}" type="datetimeFigureOut">
              <a:rPr lang="es-ES" smtClean="0"/>
              <a:t>03/03/2024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2139282-D1C1-433C-8AAF-B5A3CE9D1DD5}" type="slidenum">
              <a:rPr lang="es-ES" smtClean="0"/>
              <a:t>‹#›</a:t>
            </a:fld>
            <a:endParaRPr lang="es-ES"/>
          </a:p>
        </p:txBody>
      </p:sp>
    </p:spTree>
    <p:extLst>
      <p:ext uri="{BB962C8B-B14F-4D97-AF65-F5344CB8AC3E}">
        <p14:creationId xmlns:p14="http://schemas.microsoft.com/office/powerpoint/2010/main" val="1852843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Editar el estilo de texto del patrón</a:t>
            </a:r>
          </a:p>
        </p:txBody>
      </p:sp>
      <p:sp>
        <p:nvSpPr>
          <p:cNvPr id="4" name="Content Placeholder 3"/>
          <p:cNvSpPr>
            <a:spLocks noGrp="1"/>
          </p:cNvSpPr>
          <p:nvPr>
            <p:ph sz="half" idx="2"/>
          </p:nvPr>
        </p:nvSpPr>
        <p:spPr>
          <a:xfrm>
            <a:off x="472381" y="3618442"/>
            <a:ext cx="2901255" cy="5322183"/>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Editar el estilo de texto del patrón</a:t>
            </a:r>
          </a:p>
        </p:txBody>
      </p:sp>
      <p:sp>
        <p:nvSpPr>
          <p:cNvPr id="6" name="Content Placeholder 5"/>
          <p:cNvSpPr>
            <a:spLocks noGrp="1"/>
          </p:cNvSpPr>
          <p:nvPr>
            <p:ph sz="quarter" idx="4"/>
          </p:nvPr>
        </p:nvSpPr>
        <p:spPr>
          <a:xfrm>
            <a:off x="3471863" y="3618442"/>
            <a:ext cx="2915543" cy="5322183"/>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A750AC6-1C42-458A-B097-69F463785A1A}" type="datetimeFigureOut">
              <a:rPr lang="es-ES" smtClean="0"/>
              <a:t>03/03/2024</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C2139282-D1C1-433C-8AAF-B5A3CE9D1DD5}" type="slidenum">
              <a:rPr lang="es-ES" smtClean="0"/>
              <a:t>‹#›</a:t>
            </a:fld>
            <a:endParaRPr lang="es-ES"/>
          </a:p>
        </p:txBody>
      </p:sp>
    </p:spTree>
    <p:extLst>
      <p:ext uri="{BB962C8B-B14F-4D97-AF65-F5344CB8AC3E}">
        <p14:creationId xmlns:p14="http://schemas.microsoft.com/office/powerpoint/2010/main" val="2539569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3A750AC6-1C42-458A-B097-69F463785A1A}" type="datetimeFigureOut">
              <a:rPr lang="es-ES" smtClean="0"/>
              <a:t>03/03/2024</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C2139282-D1C1-433C-8AAF-B5A3CE9D1DD5}" type="slidenum">
              <a:rPr lang="es-ES" smtClean="0"/>
              <a:t>‹#›</a:t>
            </a:fld>
            <a:endParaRPr lang="es-ES"/>
          </a:p>
        </p:txBody>
      </p:sp>
    </p:spTree>
    <p:extLst>
      <p:ext uri="{BB962C8B-B14F-4D97-AF65-F5344CB8AC3E}">
        <p14:creationId xmlns:p14="http://schemas.microsoft.com/office/powerpoint/2010/main" val="3669353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750AC6-1C42-458A-B097-69F463785A1A}" type="datetimeFigureOut">
              <a:rPr lang="es-ES" smtClean="0"/>
              <a:t>03/03/2024</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C2139282-D1C1-433C-8AAF-B5A3CE9D1DD5}" type="slidenum">
              <a:rPr lang="es-ES" smtClean="0"/>
              <a:t>‹#›</a:t>
            </a:fld>
            <a:endParaRPr lang="es-ES"/>
          </a:p>
        </p:txBody>
      </p:sp>
    </p:spTree>
    <p:extLst>
      <p:ext uri="{BB962C8B-B14F-4D97-AF65-F5344CB8AC3E}">
        <p14:creationId xmlns:p14="http://schemas.microsoft.com/office/powerpoint/2010/main" val="506061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Editar el estilo de texto del patrón</a:t>
            </a:r>
          </a:p>
        </p:txBody>
      </p:sp>
      <p:sp>
        <p:nvSpPr>
          <p:cNvPr id="5" name="Date Placeholder 4"/>
          <p:cNvSpPr>
            <a:spLocks noGrp="1"/>
          </p:cNvSpPr>
          <p:nvPr>
            <p:ph type="dt" sz="half" idx="10"/>
          </p:nvPr>
        </p:nvSpPr>
        <p:spPr/>
        <p:txBody>
          <a:bodyPr/>
          <a:lstStyle/>
          <a:p>
            <a:fld id="{3A750AC6-1C42-458A-B097-69F463785A1A}" type="datetimeFigureOut">
              <a:rPr lang="es-ES" smtClean="0"/>
              <a:t>03/03/2024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2139282-D1C1-433C-8AAF-B5A3CE9D1DD5}" type="slidenum">
              <a:rPr lang="es-ES" smtClean="0"/>
              <a:t>‹#›</a:t>
            </a:fld>
            <a:endParaRPr lang="es-ES"/>
          </a:p>
        </p:txBody>
      </p:sp>
    </p:spTree>
    <p:extLst>
      <p:ext uri="{BB962C8B-B14F-4D97-AF65-F5344CB8AC3E}">
        <p14:creationId xmlns:p14="http://schemas.microsoft.com/office/powerpoint/2010/main" val="1069859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Editar el estilo de texto del patrón</a:t>
            </a:r>
          </a:p>
        </p:txBody>
      </p:sp>
      <p:sp>
        <p:nvSpPr>
          <p:cNvPr id="5" name="Date Placeholder 4"/>
          <p:cNvSpPr>
            <a:spLocks noGrp="1"/>
          </p:cNvSpPr>
          <p:nvPr>
            <p:ph type="dt" sz="half" idx="10"/>
          </p:nvPr>
        </p:nvSpPr>
        <p:spPr/>
        <p:txBody>
          <a:bodyPr/>
          <a:lstStyle/>
          <a:p>
            <a:fld id="{3A750AC6-1C42-458A-B097-69F463785A1A}" type="datetimeFigureOut">
              <a:rPr lang="es-ES" smtClean="0"/>
              <a:t>03/03/2024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2139282-D1C1-433C-8AAF-B5A3CE9D1DD5}" type="slidenum">
              <a:rPr lang="es-ES" smtClean="0"/>
              <a:t>‹#›</a:t>
            </a:fld>
            <a:endParaRPr lang="es-ES"/>
          </a:p>
        </p:txBody>
      </p:sp>
    </p:spTree>
    <p:extLst>
      <p:ext uri="{BB962C8B-B14F-4D97-AF65-F5344CB8AC3E}">
        <p14:creationId xmlns:p14="http://schemas.microsoft.com/office/powerpoint/2010/main" val="2485601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A750AC6-1C42-458A-B097-69F463785A1A}" type="datetimeFigureOut">
              <a:rPr lang="es-ES" smtClean="0"/>
              <a:t>03/03/2024</a:t>
            </a:fld>
            <a:endParaRPr lang="es-E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2139282-D1C1-433C-8AAF-B5A3CE9D1DD5}" type="slidenum">
              <a:rPr lang="es-ES" smtClean="0"/>
              <a:t>‹#›</a:t>
            </a:fld>
            <a:endParaRPr lang="es-ES"/>
          </a:p>
        </p:txBody>
      </p:sp>
    </p:spTree>
    <p:extLst>
      <p:ext uri="{BB962C8B-B14F-4D97-AF65-F5344CB8AC3E}">
        <p14:creationId xmlns:p14="http://schemas.microsoft.com/office/powerpoint/2010/main" val="9132114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rivacidad.upct.es/"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hyperlink" Target="mailto:dpd@upct.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722C6AB5-ED41-939E-2C29-FEBB3D2EE90C}"/>
              </a:ext>
            </a:extLst>
          </p:cNvPr>
          <p:cNvSpPr/>
          <p:nvPr/>
        </p:nvSpPr>
        <p:spPr>
          <a:xfrm>
            <a:off x="634092" y="2893826"/>
            <a:ext cx="5587094" cy="72277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Rectángulo 4">
            <a:extLst>
              <a:ext uri="{FF2B5EF4-FFF2-40B4-BE49-F238E27FC236}">
                <a16:creationId xmlns:a16="http://schemas.microsoft.com/office/drawing/2014/main" id="{BF7F379E-8FAD-41E3-B473-AB9ACCCE273B}"/>
              </a:ext>
            </a:extLst>
          </p:cNvPr>
          <p:cNvSpPr/>
          <p:nvPr/>
        </p:nvSpPr>
        <p:spPr>
          <a:xfrm>
            <a:off x="636814" y="2353827"/>
            <a:ext cx="5595258" cy="540000"/>
          </a:xfrm>
          <a:prstGeom prst="rect">
            <a:avLst/>
          </a:prstGeom>
          <a:solidFill>
            <a:srgbClr val="1937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4" name="Imagen 13" descr="Imagen que contiene Patrón de fondo&#10;&#10;Descripción generada automáticamente">
            <a:extLst>
              <a:ext uri="{FF2B5EF4-FFF2-40B4-BE49-F238E27FC236}">
                <a16:creationId xmlns:a16="http://schemas.microsoft.com/office/drawing/2014/main" id="{16DB0EE6-200C-430E-A51A-DD1C74D83B1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8827" y="2353825"/>
            <a:ext cx="3203245" cy="540000"/>
          </a:xfrm>
          <a:prstGeom prst="rect">
            <a:avLst/>
          </a:prstGeom>
        </p:spPr>
      </p:pic>
      <p:cxnSp>
        <p:nvCxnSpPr>
          <p:cNvPr id="26" name="Conector recto 25">
            <a:extLst>
              <a:ext uri="{FF2B5EF4-FFF2-40B4-BE49-F238E27FC236}">
                <a16:creationId xmlns:a16="http://schemas.microsoft.com/office/drawing/2014/main" id="{BDFCC99C-D5B6-4C58-80A1-AB7A8D7C8087}"/>
              </a:ext>
            </a:extLst>
          </p:cNvPr>
          <p:cNvCxnSpPr/>
          <p:nvPr/>
        </p:nvCxnSpPr>
        <p:spPr>
          <a:xfrm>
            <a:off x="634092" y="3383995"/>
            <a:ext cx="5595258" cy="0"/>
          </a:xfrm>
          <a:prstGeom prst="line">
            <a:avLst/>
          </a:prstGeom>
          <a:ln>
            <a:solidFill>
              <a:srgbClr val="78B2DC"/>
            </a:solidFill>
          </a:ln>
        </p:spPr>
        <p:style>
          <a:lnRef idx="1">
            <a:schemeClr val="accent1"/>
          </a:lnRef>
          <a:fillRef idx="0">
            <a:schemeClr val="accent1"/>
          </a:fillRef>
          <a:effectRef idx="0">
            <a:schemeClr val="accent1"/>
          </a:effectRef>
          <a:fontRef idx="minor">
            <a:schemeClr val="tx1"/>
          </a:fontRef>
        </p:style>
      </p:cxnSp>
      <p:sp>
        <p:nvSpPr>
          <p:cNvPr id="28" name="CuadroTexto 27">
            <a:extLst>
              <a:ext uri="{FF2B5EF4-FFF2-40B4-BE49-F238E27FC236}">
                <a16:creationId xmlns:a16="http://schemas.microsoft.com/office/drawing/2014/main" id="{C7F2159B-291A-42C3-822F-AA695348FC93}"/>
              </a:ext>
            </a:extLst>
          </p:cNvPr>
          <p:cNvSpPr txBox="1"/>
          <p:nvPr/>
        </p:nvSpPr>
        <p:spPr>
          <a:xfrm>
            <a:off x="5410200" y="2722408"/>
            <a:ext cx="819150" cy="142090"/>
          </a:xfrm>
          <a:prstGeom prst="rect">
            <a:avLst/>
          </a:prstGeom>
          <a:noFill/>
        </p:spPr>
        <p:txBody>
          <a:bodyPr wrap="square" rtlCol="0" anchor="ctr" anchorCtr="0">
            <a:noAutofit/>
          </a:bodyPr>
          <a:lstStyle/>
          <a:p>
            <a:pPr algn="r"/>
            <a:r>
              <a:rPr lang="es-ES" sz="800" dirty="0">
                <a:solidFill>
                  <a:schemeClr val="bg1"/>
                </a:solidFill>
                <a:latin typeface="Veto Com Light" panose="02000506040000020003" pitchFamily="2" charset="0"/>
              </a:rPr>
              <a:t>www.upct.es</a:t>
            </a:r>
          </a:p>
        </p:txBody>
      </p:sp>
      <p:sp>
        <p:nvSpPr>
          <p:cNvPr id="19" name="CuadroTexto 18"/>
          <p:cNvSpPr txBox="1"/>
          <p:nvPr/>
        </p:nvSpPr>
        <p:spPr>
          <a:xfrm>
            <a:off x="579965" y="421047"/>
            <a:ext cx="5726133" cy="1384995"/>
          </a:xfrm>
          <a:prstGeom prst="rect">
            <a:avLst/>
          </a:prstGeom>
          <a:noFill/>
        </p:spPr>
        <p:txBody>
          <a:bodyPr wrap="square" rtlCol="0">
            <a:spAutoFit/>
          </a:bodyPr>
          <a:lstStyle/>
          <a:p>
            <a:r>
              <a:rPr lang="es-ES" sz="1400" dirty="0">
                <a:latin typeface="Arial" panose="020B0604020202020204" pitchFamily="34" charset="0"/>
                <a:cs typeface="Arial" panose="020B0604020202020204" pitchFamily="34" charset="0"/>
              </a:rPr>
              <a:t>Para generar el archivo gráfico del pie de firma, complete los campos que necesite, seleccione todos los elementos gráficos y haciendo </a:t>
            </a:r>
            <a:r>
              <a:rPr lang="es-ES" sz="1400" dirty="0" err="1">
                <a:latin typeface="Arial" panose="020B0604020202020204" pitchFamily="34" charset="0"/>
                <a:cs typeface="Arial" panose="020B0604020202020204" pitchFamily="34" charset="0"/>
              </a:rPr>
              <a:t>click</a:t>
            </a:r>
            <a:r>
              <a:rPr lang="es-ES" sz="1400" dirty="0">
                <a:latin typeface="Arial" panose="020B0604020202020204" pitchFamily="34" charset="0"/>
                <a:cs typeface="Arial" panose="020B0604020202020204" pitchFamily="34" charset="0"/>
              </a:rPr>
              <a:t> derecho en el ratón, seleccione “guardar como imagen” en formato </a:t>
            </a:r>
            <a:r>
              <a:rPr lang="es-ES" sz="1400" dirty="0" err="1">
                <a:latin typeface="Arial" panose="020B0604020202020204" pitchFamily="34" charset="0"/>
                <a:cs typeface="Arial" panose="020B0604020202020204" pitchFamily="34" charset="0"/>
              </a:rPr>
              <a:t>png</a:t>
            </a:r>
            <a:r>
              <a:rPr lang="es-ES" sz="1400" dirty="0">
                <a:latin typeface="Arial" panose="020B0604020202020204" pitchFamily="34" charset="0"/>
                <a:cs typeface="Arial" panose="020B0604020202020204" pitchFamily="34" charset="0"/>
              </a:rPr>
              <a:t>. Deberá tener instalada el tipo de letra Veto para mantener la tipografía oficial.</a:t>
            </a:r>
          </a:p>
          <a:p>
            <a:endParaRPr lang="es-ES" sz="1400" dirty="0">
              <a:latin typeface="Arial" panose="020B0604020202020204" pitchFamily="34" charset="0"/>
              <a:cs typeface="Arial" panose="020B0604020202020204" pitchFamily="34" charset="0"/>
            </a:endParaRPr>
          </a:p>
        </p:txBody>
      </p:sp>
      <p:sp>
        <p:nvSpPr>
          <p:cNvPr id="67" name="CuadroTexto 66"/>
          <p:cNvSpPr txBox="1"/>
          <p:nvPr/>
        </p:nvSpPr>
        <p:spPr>
          <a:xfrm>
            <a:off x="546099" y="3690702"/>
            <a:ext cx="5759999" cy="1338828"/>
          </a:xfrm>
          <a:prstGeom prst="rect">
            <a:avLst/>
          </a:prstGeom>
          <a:noFill/>
        </p:spPr>
        <p:txBody>
          <a:bodyPr wrap="square" rtlCol="0">
            <a:spAutoFit/>
          </a:bodyPr>
          <a:lstStyle/>
          <a:p>
            <a:pPr algn="just"/>
            <a:r>
              <a:rPr lang="es-ES" sz="900" dirty="0">
                <a:latin typeface="Arial" panose="020B0604020202020204" pitchFamily="34" charset="0"/>
                <a:cs typeface="Arial" panose="020B0604020202020204" pitchFamily="34" charset="0"/>
              </a:rPr>
              <a:t>Este mensaje y los ficheros que puedan ser adjuntados son confidenciales. Si usted ha recibido este correo por error, tenga la amabilidad de eliminarlo de su sistema y avisar al remitente. Para obtener información sobre como tratamos sus datos consulte nuestra Política de privacidad en </a:t>
            </a:r>
            <a:r>
              <a:rPr lang="es-ES" sz="900" u="sng" dirty="0">
                <a:latin typeface="Arial" panose="020B0604020202020204" pitchFamily="34" charset="0"/>
                <a:cs typeface="Arial" panose="020B0604020202020204" pitchFamily="34" charset="0"/>
                <a:hlinkClick r:id="rId3"/>
              </a:rPr>
              <a:t>https://privacidad.upct.es</a:t>
            </a:r>
            <a:r>
              <a:rPr lang="es-ES" sz="900" dirty="0">
                <a:latin typeface="Arial" panose="020B0604020202020204" pitchFamily="34" charset="0"/>
                <a:cs typeface="Arial" panose="020B0604020202020204" pitchFamily="34" charset="0"/>
              </a:rPr>
              <a:t>. Puede contactar con el Delegado de Protección de Datos de la Universidad a través de </a:t>
            </a:r>
            <a:r>
              <a:rPr lang="es-ES" sz="900" u="sng" dirty="0">
                <a:latin typeface="Arial" panose="020B0604020202020204" pitchFamily="34" charset="0"/>
                <a:cs typeface="Arial" panose="020B0604020202020204" pitchFamily="34" charset="0"/>
                <a:hlinkClick r:id="rId4"/>
              </a:rPr>
              <a:t>dpd@upct.es</a:t>
            </a:r>
            <a:r>
              <a:rPr lang="es-ES" sz="900" dirty="0">
                <a:latin typeface="Arial" panose="020B0604020202020204" pitchFamily="34" charset="0"/>
                <a:cs typeface="Arial" panose="020B0604020202020204" pitchFamily="34" charset="0"/>
              </a:rPr>
              <a:t>.</a:t>
            </a:r>
          </a:p>
          <a:p>
            <a:pPr algn="just"/>
            <a:r>
              <a:rPr lang="es-ES" sz="900" dirty="0">
                <a:latin typeface="Arial" panose="020B0604020202020204" pitchFamily="34" charset="0"/>
                <a:cs typeface="Arial" panose="020B0604020202020204" pitchFamily="34" charset="0"/>
              </a:rPr>
              <a:t> </a:t>
            </a:r>
          </a:p>
          <a:p>
            <a:pPr algn="just"/>
            <a:r>
              <a:rPr lang="en-US" sz="900" dirty="0">
                <a:latin typeface="Arial" panose="020B0604020202020204" pitchFamily="34" charset="0"/>
                <a:cs typeface="Arial" panose="020B0604020202020204" pitchFamily="34" charset="0"/>
              </a:rPr>
              <a:t>This message and the files that may be attached are confidential. If you received this email by mistake, please remove it from your system and notify the sender. For information on how your personal data will be processed, consult our Privacy Policy at </a:t>
            </a:r>
            <a:r>
              <a:rPr lang="en-US" sz="900" u="sng" dirty="0">
                <a:latin typeface="Arial" panose="020B0604020202020204" pitchFamily="34" charset="0"/>
                <a:cs typeface="Arial" panose="020B0604020202020204" pitchFamily="34" charset="0"/>
                <a:hlinkClick r:id="rId3"/>
              </a:rPr>
              <a:t>https://privacidad.upct.es</a:t>
            </a:r>
            <a:r>
              <a:rPr lang="en-US" sz="900" dirty="0">
                <a:latin typeface="Arial" panose="020B0604020202020204" pitchFamily="34" charset="0"/>
                <a:cs typeface="Arial" panose="020B0604020202020204" pitchFamily="34" charset="0"/>
              </a:rPr>
              <a:t>. You can contact the University’s Data Protection Officer on </a:t>
            </a:r>
            <a:r>
              <a:rPr lang="en-US" sz="900" u="sng" dirty="0">
                <a:latin typeface="Arial" panose="020B0604020202020204" pitchFamily="34" charset="0"/>
                <a:cs typeface="Arial" panose="020B0604020202020204" pitchFamily="34" charset="0"/>
                <a:hlinkClick r:id="rId4"/>
              </a:rPr>
              <a:t>dpd@upct.es</a:t>
            </a:r>
            <a:r>
              <a:rPr lang="en-US" sz="900" dirty="0">
                <a:latin typeface="Arial" panose="020B0604020202020204" pitchFamily="34" charset="0"/>
                <a:cs typeface="Arial" panose="020B0604020202020204" pitchFamily="34" charset="0"/>
              </a:rPr>
              <a:t>.</a:t>
            </a:r>
            <a:endParaRPr lang="es-ES" sz="900" dirty="0">
              <a:latin typeface="Arial" panose="020B0604020202020204" pitchFamily="34" charset="0"/>
              <a:cs typeface="Arial" panose="020B0604020202020204" pitchFamily="34" charset="0"/>
            </a:endParaRPr>
          </a:p>
        </p:txBody>
      </p:sp>
      <p:sp>
        <p:nvSpPr>
          <p:cNvPr id="22" name="CuadroTexto 21">
            <a:extLst>
              <a:ext uri="{FF2B5EF4-FFF2-40B4-BE49-F238E27FC236}">
                <a16:creationId xmlns:a16="http://schemas.microsoft.com/office/drawing/2014/main" id="{8EF39AE2-3614-4A06-914C-17E60EFBFBB4}"/>
              </a:ext>
            </a:extLst>
          </p:cNvPr>
          <p:cNvSpPr txBox="1"/>
          <p:nvPr/>
        </p:nvSpPr>
        <p:spPr>
          <a:xfrm>
            <a:off x="636814" y="2353825"/>
            <a:ext cx="4770664" cy="540000"/>
          </a:xfrm>
          <a:prstGeom prst="rect">
            <a:avLst/>
          </a:prstGeom>
          <a:noFill/>
        </p:spPr>
        <p:txBody>
          <a:bodyPr wrap="square" rtlCol="0" anchor="ctr" anchorCtr="0">
            <a:noAutofit/>
          </a:bodyPr>
          <a:lstStyle/>
          <a:p>
            <a:pPr>
              <a:lnSpc>
                <a:spcPct val="80000"/>
              </a:lnSpc>
              <a:spcAft>
                <a:spcPts val="300"/>
              </a:spcAft>
            </a:pPr>
            <a:r>
              <a:rPr lang="es-ES" sz="1200" dirty="0">
                <a:solidFill>
                  <a:schemeClr val="bg1"/>
                </a:solidFill>
                <a:latin typeface="Veto Com" panose="02000506040000020003" pitchFamily="2" charset="0"/>
              </a:rPr>
              <a:t>Nombre y Apellidos</a:t>
            </a:r>
          </a:p>
          <a:p>
            <a:pPr>
              <a:lnSpc>
                <a:spcPct val="80000"/>
              </a:lnSpc>
            </a:pPr>
            <a:r>
              <a:rPr lang="es-ES" sz="1000" dirty="0">
                <a:solidFill>
                  <a:schemeClr val="bg1"/>
                </a:solidFill>
                <a:latin typeface="Veto Com Light" panose="02000506040000020003" pitchFamily="2" charset="0"/>
              </a:rPr>
              <a:t>Departamento  XXXX / </a:t>
            </a:r>
            <a:r>
              <a:rPr lang="es-ES" sz="1000" dirty="0" err="1">
                <a:solidFill>
                  <a:schemeClr val="bg1"/>
                </a:solidFill>
                <a:latin typeface="Veto Com Light" panose="02000506040000020003" pitchFamily="2" charset="0"/>
              </a:rPr>
              <a:t>Department</a:t>
            </a:r>
            <a:r>
              <a:rPr lang="es-ES" sz="1000" dirty="0">
                <a:solidFill>
                  <a:schemeClr val="bg1"/>
                </a:solidFill>
                <a:latin typeface="Veto Com Light" panose="02000506040000020003" pitchFamily="2" charset="0"/>
              </a:rPr>
              <a:t> XXX</a:t>
            </a:r>
          </a:p>
          <a:p>
            <a:pPr>
              <a:lnSpc>
                <a:spcPct val="80000"/>
              </a:lnSpc>
            </a:pPr>
            <a:r>
              <a:rPr lang="es-ES" sz="1000" dirty="0">
                <a:solidFill>
                  <a:schemeClr val="bg1"/>
                </a:solidFill>
                <a:latin typeface="Veto Com Light" panose="02000506040000020003" pitchFamily="2" charset="0"/>
              </a:rPr>
              <a:t>Escuela, Facultad / </a:t>
            </a:r>
            <a:r>
              <a:rPr lang="es-ES" sz="1000" dirty="0" err="1">
                <a:solidFill>
                  <a:schemeClr val="bg1"/>
                </a:solidFill>
                <a:latin typeface="Veto Com Light" panose="02000506040000020003" pitchFamily="2" charset="0"/>
              </a:rPr>
              <a:t>School</a:t>
            </a:r>
            <a:r>
              <a:rPr lang="es-ES" sz="1000" dirty="0">
                <a:solidFill>
                  <a:schemeClr val="bg1"/>
                </a:solidFill>
                <a:latin typeface="Veto Com Light" panose="02000506040000020003" pitchFamily="2" charset="0"/>
              </a:rPr>
              <a:t>, </a:t>
            </a:r>
            <a:r>
              <a:rPr lang="es-ES" sz="1000" dirty="0" err="1">
                <a:solidFill>
                  <a:schemeClr val="bg1"/>
                </a:solidFill>
                <a:latin typeface="Veto Com Light" panose="02000506040000020003" pitchFamily="2" charset="0"/>
              </a:rPr>
              <a:t>Faculty</a:t>
            </a:r>
            <a:endParaRPr lang="es-ES" sz="1000" dirty="0">
              <a:solidFill>
                <a:schemeClr val="bg1"/>
              </a:solidFill>
              <a:latin typeface="Veto Com Light" panose="02000506040000020003" pitchFamily="2" charset="0"/>
            </a:endParaRPr>
          </a:p>
        </p:txBody>
      </p:sp>
      <p:sp>
        <p:nvSpPr>
          <p:cNvPr id="25" name="CuadroTexto 24">
            <a:extLst>
              <a:ext uri="{FF2B5EF4-FFF2-40B4-BE49-F238E27FC236}">
                <a16:creationId xmlns:a16="http://schemas.microsoft.com/office/drawing/2014/main" id="{0B422E2A-D8BE-4399-BDDB-33A57FB02625}"/>
              </a:ext>
            </a:extLst>
          </p:cNvPr>
          <p:cNvSpPr txBox="1"/>
          <p:nvPr/>
        </p:nvSpPr>
        <p:spPr>
          <a:xfrm>
            <a:off x="634092" y="3383993"/>
            <a:ext cx="5595258" cy="232614"/>
          </a:xfrm>
          <a:prstGeom prst="rect">
            <a:avLst/>
          </a:prstGeom>
          <a:noFill/>
        </p:spPr>
        <p:txBody>
          <a:bodyPr wrap="square" rtlCol="0" anchor="ctr" anchorCtr="0">
            <a:noAutofit/>
          </a:bodyPr>
          <a:lstStyle/>
          <a:p>
            <a:r>
              <a:rPr lang="es-ES" sz="800">
                <a:solidFill>
                  <a:srgbClr val="193782"/>
                </a:solidFill>
                <a:latin typeface="Veto Com Light" panose="02000506040000020003" pitchFamily="2" charset="0"/>
              </a:rPr>
              <a:t>Nombre.</a:t>
            </a:r>
            <a:r>
              <a:rPr lang="es-ES" sz="800" dirty="0">
                <a:solidFill>
                  <a:srgbClr val="193782"/>
                </a:solidFill>
                <a:latin typeface="Veto Com Light" panose="02000506040000020003" pitchFamily="2" charset="0"/>
              </a:rPr>
              <a:t>apellido@upct.es  |  +34 968 32XXXX </a:t>
            </a:r>
          </a:p>
        </p:txBody>
      </p:sp>
      <p:pic>
        <p:nvPicPr>
          <p:cNvPr id="3" name="Imagen 2">
            <a:extLst>
              <a:ext uri="{FF2B5EF4-FFF2-40B4-BE49-F238E27FC236}">
                <a16:creationId xmlns:a16="http://schemas.microsoft.com/office/drawing/2014/main" id="{B3C08740-DA4C-7A4E-1BAA-264F3B6D09C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39608" y="2950989"/>
            <a:ext cx="3458027" cy="390907"/>
          </a:xfrm>
          <a:prstGeom prst="rect">
            <a:avLst/>
          </a:prstGeom>
        </p:spPr>
      </p:pic>
      <p:pic>
        <p:nvPicPr>
          <p:cNvPr id="7" name="Imagen 6" descr="Logotipo&#10;&#10;Descripción generada automáticamente">
            <a:extLst>
              <a:ext uri="{FF2B5EF4-FFF2-40B4-BE49-F238E27FC236}">
                <a16:creationId xmlns:a16="http://schemas.microsoft.com/office/drawing/2014/main" id="{B05ED378-7096-ED08-E3A1-3E30F9C58FC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562110" y="2934798"/>
            <a:ext cx="600934" cy="407098"/>
          </a:xfrm>
          <a:prstGeom prst="rect">
            <a:avLst/>
          </a:prstGeom>
        </p:spPr>
      </p:pic>
    </p:spTree>
    <p:extLst>
      <p:ext uri="{BB962C8B-B14F-4D97-AF65-F5344CB8AC3E}">
        <p14:creationId xmlns:p14="http://schemas.microsoft.com/office/powerpoint/2010/main" val="4238856186"/>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TotalTime>
  <Words>233</Words>
  <Application>Microsoft Office PowerPoint</Application>
  <PresentationFormat>A4 Paper (210x297 mm)</PresentationFormat>
  <Paragraphs>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Veto Com</vt:lpstr>
      <vt:lpstr>Veto Com Light</vt:lpstr>
      <vt:lpstr>Tema de Office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Beatriz Miguel Hernández</dc:title>
  <dc:creator>Luis J. Lozano</dc:creator>
  <cp:lastModifiedBy>EGEA GILABERT, CATALINA</cp:lastModifiedBy>
  <cp:revision>37</cp:revision>
  <dcterms:created xsi:type="dcterms:W3CDTF">2020-07-27T06:45:41Z</dcterms:created>
  <dcterms:modified xsi:type="dcterms:W3CDTF">2024-03-03T19:06:51Z</dcterms:modified>
</cp:coreProperties>
</file>